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78" r:id="rId5"/>
    <p:sldId id="275" r:id="rId6"/>
    <p:sldId id="279" r:id="rId7"/>
    <p:sldId id="258" r:id="rId8"/>
    <p:sldId id="272" r:id="rId9"/>
    <p:sldId id="259" r:id="rId10"/>
    <p:sldId id="262" r:id="rId11"/>
    <p:sldId id="260" r:id="rId12"/>
    <p:sldId id="261" r:id="rId13"/>
    <p:sldId id="283" r:id="rId14"/>
    <p:sldId id="286" r:id="rId15"/>
    <p:sldId id="282" r:id="rId16"/>
    <p:sldId id="285" r:id="rId17"/>
    <p:sldId id="265" r:id="rId18"/>
    <p:sldId id="281" r:id="rId19"/>
    <p:sldId id="287" r:id="rId20"/>
    <p:sldId id="280" r:id="rId21"/>
    <p:sldId id="288" r:id="rId22"/>
    <p:sldId id="263" r:id="rId23"/>
    <p:sldId id="273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B84C-7460-401C-B0C0-FED2F612DBE6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E3110-B0A8-48B0-A9A7-F07458DC162E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B84C-7460-401C-B0C0-FED2F612DBE6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110-B0A8-48B0-A9A7-F07458DC162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B84C-7460-401C-B0C0-FED2F612DBE6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110-B0A8-48B0-A9A7-F07458DC162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5AB84C-7460-401C-B0C0-FED2F612DBE6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4E3110-B0A8-48B0-A9A7-F07458DC162E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B84C-7460-401C-B0C0-FED2F612DBE6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E3110-B0A8-48B0-A9A7-F07458DC162E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35AB84C-7460-401C-B0C0-FED2F612DBE6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4E3110-B0A8-48B0-A9A7-F07458DC162E}" type="slidenum">
              <a:rPr lang="fr-FR" smtClean="0"/>
              <a:t>‹N°›</a:t>
            </a:fld>
            <a:endParaRPr lang="fr-FR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35AB84C-7460-401C-B0C0-FED2F612DBE6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B4E3110-B0A8-48B0-A9A7-F07458DC162E}" type="slidenum">
              <a:rPr lang="fr-FR" smtClean="0"/>
              <a:t>‹N°›</a:t>
            </a:fld>
            <a:endParaRPr lang="fr-F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B84C-7460-401C-B0C0-FED2F612DBE6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E3110-B0A8-48B0-A9A7-F07458DC162E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B84C-7460-401C-B0C0-FED2F612DBE6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E3110-B0A8-48B0-A9A7-F07458DC162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35AB84C-7460-401C-B0C0-FED2F612DBE6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4E3110-B0A8-48B0-A9A7-F07458DC162E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5AB84C-7460-401C-B0C0-FED2F612DBE6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4E3110-B0A8-48B0-A9A7-F07458DC162E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35AB84C-7460-401C-B0C0-FED2F612DBE6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B4E3110-B0A8-48B0-A9A7-F07458DC162E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2040" y="4797152"/>
            <a:ext cx="3600400" cy="17526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fr-FR" dirty="0" smtClean="0"/>
              <a:t>K. SANREY</a:t>
            </a:r>
          </a:p>
          <a:p>
            <a:pPr algn="l"/>
            <a:r>
              <a:rPr lang="fr-FR" dirty="0" smtClean="0"/>
              <a:t>Sage-femme. Rééducation Périnéale</a:t>
            </a:r>
          </a:p>
          <a:p>
            <a:pPr algn="l"/>
            <a:r>
              <a:rPr lang="fr-FR" dirty="0" smtClean="0"/>
              <a:t>CH LANGRES</a:t>
            </a:r>
          </a:p>
          <a:p>
            <a:pPr algn="l"/>
            <a:endParaRPr lang="fr-FR" dirty="0" smtClean="0"/>
          </a:p>
          <a:p>
            <a:pPr algn="l"/>
            <a:r>
              <a:rPr lang="fr-FR" dirty="0" smtClean="0"/>
              <a:t>Dr YACOUB</a:t>
            </a:r>
          </a:p>
          <a:p>
            <a:pPr algn="l"/>
            <a:r>
              <a:rPr lang="fr-FR" dirty="0" smtClean="0"/>
              <a:t>Assistante spécialiste (CH langres /CHU Dijon)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426" y="260648"/>
            <a:ext cx="8035998" cy="4104456"/>
          </a:xfrm>
        </p:spPr>
        <p:txBody>
          <a:bodyPr>
            <a:normAutofit/>
          </a:bodyPr>
          <a:lstStyle/>
          <a:p>
            <a:r>
              <a:rPr lang="fr-FR" sz="5400" dirty="0" smtClean="0"/>
              <a:t>REEDUCATION ABDOMINO-PERINEALE</a:t>
            </a:r>
            <a:br>
              <a:rPr lang="fr-FR" sz="54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3100" dirty="0" smtClean="0"/>
              <a:t>VERS UNE PEC GLOBALE DES DYSFONCTIONNEMENTS PELVIENS</a:t>
            </a:r>
            <a:endParaRPr lang="fr-FR" sz="3100" dirty="0"/>
          </a:p>
        </p:txBody>
      </p:sp>
    </p:spTree>
    <p:extLst>
      <p:ext uri="{BB962C8B-B14F-4D97-AF65-F5344CB8AC3E}">
        <p14:creationId xmlns:p14="http://schemas.microsoft.com/office/powerpoint/2010/main" val="31912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TROUBLES FONCTIONNELS : </a:t>
            </a:r>
          </a:p>
          <a:p>
            <a:pPr marL="630238" lvl="2" indent="-285750"/>
            <a:r>
              <a:rPr lang="fr-FR" dirty="0" smtClean="0"/>
              <a:t>IU </a:t>
            </a:r>
          </a:p>
          <a:p>
            <a:pPr marL="630238" lvl="2" indent="-285750"/>
            <a:r>
              <a:rPr lang="fr-FR" dirty="0" smtClean="0"/>
              <a:t>DOULEURS </a:t>
            </a:r>
            <a:endParaRPr lang="fr-FR" dirty="0"/>
          </a:p>
          <a:p>
            <a:endParaRPr lang="fr-FR" dirty="0" smtClean="0"/>
          </a:p>
          <a:p>
            <a:pPr lvl="1"/>
            <a:r>
              <a:rPr lang="fr-FR" dirty="0" smtClean="0"/>
              <a:t>TESTING RELEVEURS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EXAMEN NEUROLOGIQUE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SANGLE ABDOMINALE</a:t>
            </a:r>
          </a:p>
          <a:p>
            <a:pPr marL="0" lvl="1" indent="0">
              <a:buNone/>
            </a:pPr>
            <a:endParaRPr lang="fr-FR" dirty="0" smtClean="0"/>
          </a:p>
          <a:p>
            <a:r>
              <a:rPr lang="fr-FR" dirty="0" smtClean="0"/>
              <a:t> </a:t>
            </a:r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INITIAL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2784723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2784723" cy="240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MULTIPLES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/>
              <a:t>Existe  SOLUTION ADAPTEE A VOTRE PATIENTE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 smtClean="0"/>
          </a:p>
          <a:p>
            <a:pPr marL="630238" lvl="2" indent="-285750"/>
            <a:r>
              <a:rPr lang="fr-FR" dirty="0" smtClean="0"/>
              <a:t>CABINET/DOMICILE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 smtClean="0"/>
          </a:p>
          <a:p>
            <a:pPr marL="630238" lvl="2" indent="-285750"/>
            <a:r>
              <a:rPr lang="fr-FR" dirty="0" smtClean="0"/>
              <a:t>ABDOMINALE et/ou PERINEALE</a:t>
            </a:r>
          </a:p>
          <a:p>
            <a:pPr marL="457200" lvl="1" indent="-285750"/>
            <a:endParaRPr lang="fr-FR" dirty="0"/>
          </a:p>
          <a:p>
            <a:pPr marL="630238" lvl="2" indent="-285750"/>
            <a:r>
              <a:rPr lang="fr-FR" dirty="0" smtClean="0"/>
              <a:t>DISPONIBILITE</a:t>
            </a:r>
          </a:p>
          <a:p>
            <a:pPr marL="457200" lvl="1" indent="-285750"/>
            <a:endParaRPr lang="fr-FR" dirty="0"/>
          </a:p>
          <a:p>
            <a:pPr marL="630238" lvl="2" indent="-285750"/>
            <a:r>
              <a:rPr lang="fr-FR" dirty="0" smtClean="0"/>
              <a:t>AGE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56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ABDOMINALE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EXERCICES RENFORCEMENT SANGLE ABDOMINALE</a:t>
            </a:r>
          </a:p>
          <a:p>
            <a:pPr lvl="1"/>
            <a:endParaRPr lang="fr-FR" dirty="0" smtClean="0"/>
          </a:p>
          <a:p>
            <a:pPr marL="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2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ABDOMINALE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EXERCICES RENFORCEMENT SANGLE ABDOMINALE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ELECTRO STIMULATION : ABDO-MG®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59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ABDOMINALE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EXERCICES RENFORCEMENT SANGLE ABDOMINALE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ELECTRO STIMULATION : ABDO-MG®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TECHNIQUES 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17032"/>
            <a:ext cx="57626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ABDOMINALE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EXERCICES RENFORCEMENT SANGLE ABDOMINALE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ELECTRO STIMULATION : ABDO-MG®</a:t>
            </a:r>
          </a:p>
          <a:p>
            <a:pPr lvl="1"/>
            <a:endParaRPr lang="fr-FR" dirty="0"/>
          </a:p>
          <a:p>
            <a:pPr lvl="3"/>
            <a:r>
              <a:rPr lang="fr-FR" dirty="0" smtClean="0"/>
              <a:t>EMBOUT : WINNER FLOW</a:t>
            </a:r>
          </a:p>
          <a:p>
            <a:pPr lvl="3"/>
            <a:r>
              <a:rPr lang="fr-FR" dirty="0" smtClean="0"/>
              <a:t>SEANCES ESPACEES</a:t>
            </a:r>
          </a:p>
          <a:p>
            <a:pPr lvl="3"/>
            <a:r>
              <a:rPr lang="fr-FR" dirty="0" smtClean="0"/>
              <a:t>EXERCICES PRINCIPALEMENT A DOMICILE +++</a:t>
            </a:r>
          </a:p>
          <a:p>
            <a:pPr lvl="3"/>
            <a:r>
              <a:rPr lang="fr-FR" dirty="0" smtClean="0"/>
              <a:t>LONG TERME</a:t>
            </a:r>
          </a:p>
          <a:p>
            <a:pPr lvl="3"/>
            <a:r>
              <a:rPr lang="fr-FR" dirty="0" smtClean="0"/>
              <a:t>ELECTRODES PERINEALES</a:t>
            </a:r>
          </a:p>
          <a:p>
            <a:pPr lvl="3"/>
            <a:r>
              <a:rPr lang="fr-FR" dirty="0" smtClean="0"/>
              <a:t>INDICATIONS ABDOMINALES</a:t>
            </a:r>
          </a:p>
          <a:p>
            <a:pPr marL="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TECHNIQUES </a:t>
            </a: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02" y="836712"/>
            <a:ext cx="1864590" cy="13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01" y="2611495"/>
            <a:ext cx="25431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01" y="4653134"/>
            <a:ext cx="2841202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3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ABDOMINALE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EXERCICES RENFORCEMENT SANGLE ABDOMINALE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ELECTRO STIMULATION : ABDO-MG®</a:t>
            </a:r>
          </a:p>
          <a:p>
            <a:pPr lvl="1"/>
            <a:endParaRPr lang="fr-FR" dirty="0"/>
          </a:p>
          <a:p>
            <a:r>
              <a:rPr lang="fr-FR" dirty="0" smtClean="0"/>
              <a:t>PERINEALE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MANUEL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67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4"/>
          </p:nvPr>
        </p:nvSpPr>
        <p:spPr>
          <a:xfrm>
            <a:off x="467544" y="1916832"/>
            <a:ext cx="3886200" cy="4288536"/>
          </a:xfrm>
        </p:spPr>
        <p:txBody>
          <a:bodyPr/>
          <a:lstStyle/>
          <a:p>
            <a:r>
              <a:rPr lang="fr-FR" dirty="0" smtClean="0"/>
              <a:t>PRISE DE CONSCIENCE DU PERINEE</a:t>
            </a:r>
          </a:p>
          <a:p>
            <a:endParaRPr lang="fr-FR" dirty="0"/>
          </a:p>
          <a:p>
            <a:r>
              <a:rPr lang="fr-FR" dirty="0" smtClean="0"/>
              <a:t>REEDUCATION ENDOCAVITAIRE</a:t>
            </a:r>
          </a:p>
          <a:p>
            <a:r>
              <a:rPr lang="fr-FR" dirty="0" smtClean="0"/>
              <a:t>	Stretch Reflex</a:t>
            </a:r>
          </a:p>
          <a:p>
            <a:r>
              <a:rPr lang="fr-FR" dirty="0" smtClean="0"/>
              <a:t>	Muscle/muscle</a:t>
            </a:r>
          </a:p>
          <a:p>
            <a:endParaRPr lang="fr-FR" dirty="0"/>
          </a:p>
          <a:p>
            <a:r>
              <a:rPr lang="fr-FR" dirty="0" smtClean="0"/>
              <a:t>REENTRAINEMENT A L EFFORT</a:t>
            </a:r>
            <a:endParaRPr lang="fr-FR" dirty="0"/>
          </a:p>
          <a:p>
            <a:endParaRPr lang="fr-FR" dirty="0" smtClean="0"/>
          </a:p>
          <a:p>
            <a:r>
              <a:rPr lang="fr-FR" dirty="0"/>
              <a:t>	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Rééducation Manuelle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1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ABDOMINALE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EXERCICES RENFORCEMENT SANGLE ABDOMINALE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ELECTRO STIMULATION : ABDO-MG®</a:t>
            </a:r>
          </a:p>
          <a:p>
            <a:pPr lvl="1"/>
            <a:endParaRPr lang="fr-FR" dirty="0"/>
          </a:p>
          <a:p>
            <a:r>
              <a:rPr lang="fr-FR" dirty="0" smtClean="0"/>
              <a:t>PERINEALE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MANUEL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ELECTROSTIMULATION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66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ABDOMINALE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EXERCICES RENFORCEMENT SANGLE ABDOMINALE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ELECTRO STIMULATION : ABDO-MG®</a:t>
            </a:r>
          </a:p>
          <a:p>
            <a:pPr lvl="1"/>
            <a:endParaRPr lang="fr-FR" dirty="0"/>
          </a:p>
          <a:p>
            <a:r>
              <a:rPr lang="fr-FR" dirty="0" smtClean="0"/>
              <a:t>PERINEALE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MANUEL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ELECTROSTIMULATION :</a:t>
            </a:r>
          </a:p>
          <a:p>
            <a:pPr lvl="2"/>
            <a:r>
              <a:rPr lang="fr-FR" dirty="0" smtClean="0"/>
              <a:t>CI : troubles neurologiques, grossesse</a:t>
            </a:r>
          </a:p>
          <a:p>
            <a:pPr lvl="2"/>
            <a:r>
              <a:rPr lang="fr-FR" dirty="0" smtClean="0"/>
              <a:t>Sondes a domicile</a:t>
            </a:r>
          </a:p>
          <a:p>
            <a:pPr lvl="2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TECHNIQUES </a:t>
            </a:r>
            <a:endParaRPr lang="fr-F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19" y="357131"/>
            <a:ext cx="234156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19" y="2564904"/>
            <a:ext cx="31877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131"/>
            <a:ext cx="3707135" cy="275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47251"/>
            <a:ext cx="1905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5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HYPER PRESSION ABDOMINALE :</a:t>
            </a:r>
          </a:p>
          <a:p>
            <a:r>
              <a:rPr lang="fr-FR" dirty="0"/>
              <a:t> </a:t>
            </a:r>
            <a:r>
              <a:rPr lang="fr-FR" dirty="0" smtClean="0"/>
              <a:t>	aigue : toux, effort de soulèvement, …</a:t>
            </a:r>
          </a:p>
          <a:p>
            <a:r>
              <a:rPr lang="fr-FR" dirty="0" smtClean="0"/>
              <a:t>	chronique : constipation, âge, grossesse, chirurgie abdominale,….</a:t>
            </a:r>
          </a:p>
          <a:p>
            <a:r>
              <a:rPr lang="fr-FR" dirty="0" smtClean="0">
                <a:sym typeface="Wingdings" pitchFamily="2" charset="2"/>
              </a:rPr>
              <a:t> Défaut musculature de la sangle abdominale</a:t>
            </a:r>
            <a:endParaRPr lang="fr-FR" dirty="0"/>
          </a:p>
          <a:p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PHYSIOPATHOLOGIE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4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ABDOMINALE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EXERCICES RENFORCEMENT SANGLE ABDOMINALE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ELECTRO STIMULATION : ABDO-MG®</a:t>
            </a:r>
          </a:p>
          <a:p>
            <a:pPr lvl="1"/>
            <a:endParaRPr lang="fr-FR" dirty="0"/>
          </a:p>
          <a:p>
            <a:r>
              <a:rPr lang="fr-FR" dirty="0" smtClean="0"/>
              <a:t>PERINEALE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MANUEL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ELECTROSTIMULATION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BIOFEEDBACK</a:t>
            </a:r>
          </a:p>
          <a:p>
            <a:pPr lvl="1"/>
            <a:endParaRPr lang="fr-FR" dirty="0" smtClean="0"/>
          </a:p>
          <a:p>
            <a:pPr marL="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90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ABDOMINALE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EXERCICES RENFORCEMENT SANGLE ABDOMINALE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ELECTRO STIMULATION : ABDO-MG®</a:t>
            </a:r>
          </a:p>
          <a:p>
            <a:pPr lvl="1"/>
            <a:endParaRPr lang="fr-FR" dirty="0"/>
          </a:p>
          <a:p>
            <a:r>
              <a:rPr lang="fr-FR" dirty="0" smtClean="0"/>
              <a:t>PERINEALE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MANUEL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ELECTROSTIMULATION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BIOFEEDBACK</a:t>
            </a:r>
          </a:p>
          <a:p>
            <a:pPr lvl="1"/>
            <a:endParaRPr lang="fr-FR" dirty="0" smtClean="0"/>
          </a:p>
          <a:p>
            <a:pPr marL="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TECHNIQUES </a:t>
            </a:r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14" y="692696"/>
            <a:ext cx="3343275" cy="249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14" y="3717032"/>
            <a:ext cx="33432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2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SIMPLE SANS COMPLICATION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TECHNIQUES VALIDEES ET REMBOURSEES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IMPORTANCE DE TRAITER LA </a:t>
            </a:r>
            <a:r>
              <a:rPr lang="fr-FR" smtClean="0"/>
              <a:t>CAUSE DES DYSFONCTIONNEMENTS PELVIENS </a:t>
            </a: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PRIVILEGIER LA PREVENTION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333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9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HYPER PRESSION ABDOMINALE :</a:t>
            </a:r>
          </a:p>
          <a:p>
            <a:r>
              <a:rPr lang="fr-FR" dirty="0"/>
              <a:t> </a:t>
            </a:r>
            <a:r>
              <a:rPr lang="fr-FR" dirty="0" smtClean="0"/>
              <a:t>	aigue : toux, effort de soulèvement, …</a:t>
            </a:r>
          </a:p>
          <a:p>
            <a:r>
              <a:rPr lang="fr-FR" dirty="0" smtClean="0"/>
              <a:t>	chronique : constipation, âge, grossesse, chirurgie abdominale,….</a:t>
            </a:r>
          </a:p>
          <a:p>
            <a:r>
              <a:rPr lang="fr-FR" dirty="0" smtClean="0">
                <a:sym typeface="Wingdings" pitchFamily="2" charset="2"/>
              </a:rPr>
              <a:t> Défaut musculature de la sangle abdominale</a:t>
            </a:r>
            <a:endParaRPr lang="fr-FR" dirty="0"/>
          </a:p>
          <a:p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PHYSIOPATHOLOGIE</a:t>
            </a:r>
            <a:endParaRPr lang="fr-F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27622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56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HYPER PRESSION ABDOMINALE :</a:t>
            </a:r>
          </a:p>
          <a:p>
            <a:r>
              <a:rPr lang="fr-FR" dirty="0"/>
              <a:t> </a:t>
            </a:r>
            <a:r>
              <a:rPr lang="fr-FR" dirty="0" smtClean="0"/>
              <a:t>	aigue : toux, effort de soulèvement, …</a:t>
            </a:r>
          </a:p>
          <a:p>
            <a:r>
              <a:rPr lang="fr-FR" dirty="0" smtClean="0"/>
              <a:t>	chronique : constipation, âge, grossesse, chirurgie abdominale,….</a:t>
            </a:r>
          </a:p>
          <a:p>
            <a:r>
              <a:rPr lang="fr-FR" dirty="0" smtClean="0">
                <a:sym typeface="Wingdings" pitchFamily="2" charset="2"/>
              </a:rPr>
              <a:t> Défaut musculature de la sangle abdominale</a:t>
            </a:r>
            <a:endParaRPr lang="fr-FR" dirty="0"/>
          </a:p>
          <a:p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PHYSIOPATHOLOGIE</a:t>
            </a:r>
            <a:endParaRPr lang="fr-F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27622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incontinenece urina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64644"/>
            <a:ext cx="28003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HYPER PRESSION ABDOMINALE :</a:t>
            </a:r>
          </a:p>
          <a:p>
            <a:r>
              <a:rPr lang="fr-FR" dirty="0"/>
              <a:t> </a:t>
            </a:r>
            <a:r>
              <a:rPr lang="fr-FR" dirty="0" smtClean="0"/>
              <a:t>	aigue : toux, effort de soulèvement, …</a:t>
            </a:r>
          </a:p>
          <a:p>
            <a:r>
              <a:rPr lang="fr-FR" dirty="0" smtClean="0"/>
              <a:t>	chronique : constipation, âge, grossesse, chirurgie abdominale</a:t>
            </a:r>
          </a:p>
          <a:p>
            <a:r>
              <a:rPr lang="fr-FR" dirty="0" smtClean="0">
                <a:sym typeface="Wingdings" pitchFamily="2" charset="2"/>
              </a:rPr>
              <a:t> Défaut musculature de la sangle abdominale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INSUFFISANCE PERINEALE :</a:t>
            </a:r>
          </a:p>
          <a:p>
            <a:r>
              <a:rPr lang="fr-FR" dirty="0"/>
              <a:t>	</a:t>
            </a:r>
            <a:r>
              <a:rPr lang="fr-FR" dirty="0" smtClean="0"/>
              <a:t>complexité anatomie pelvienne</a:t>
            </a:r>
          </a:p>
          <a:p>
            <a:r>
              <a:rPr lang="fr-FR" dirty="0"/>
              <a:t>	</a:t>
            </a:r>
            <a:r>
              <a:rPr lang="fr-FR" dirty="0" smtClean="0"/>
              <a:t>méconnaissance </a:t>
            </a:r>
          </a:p>
          <a:p>
            <a:r>
              <a:rPr lang="fr-FR" dirty="0"/>
              <a:t>	</a:t>
            </a:r>
            <a:r>
              <a:rPr lang="fr-FR" dirty="0" smtClean="0"/>
              <a:t>grossesse, accouchements difficiles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PHYSIOPATHOLOGIE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9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HYPER PRESSION ABDOMINALE :</a:t>
            </a:r>
          </a:p>
          <a:p>
            <a:r>
              <a:rPr lang="fr-FR" dirty="0"/>
              <a:t> </a:t>
            </a:r>
            <a:r>
              <a:rPr lang="fr-FR" dirty="0" smtClean="0"/>
              <a:t>	aigue : toux, effort de soulèvement, …</a:t>
            </a:r>
          </a:p>
          <a:p>
            <a:r>
              <a:rPr lang="fr-FR" dirty="0" smtClean="0"/>
              <a:t>	chronique : constipation, âge, grossesse, chirurgie abdominale</a:t>
            </a:r>
          </a:p>
          <a:p>
            <a:r>
              <a:rPr lang="fr-FR" dirty="0" smtClean="0">
                <a:sym typeface="Wingdings" pitchFamily="2" charset="2"/>
              </a:rPr>
              <a:t> Défaut musculature de la sangle abdominale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INSUFFISANCE PERINEALE :</a:t>
            </a:r>
          </a:p>
          <a:p>
            <a:r>
              <a:rPr lang="fr-FR" dirty="0"/>
              <a:t>	</a:t>
            </a:r>
            <a:r>
              <a:rPr lang="fr-FR" dirty="0" smtClean="0"/>
              <a:t>complexité anatomie pelvienne</a:t>
            </a:r>
          </a:p>
          <a:p>
            <a:r>
              <a:rPr lang="fr-FR" dirty="0"/>
              <a:t>	</a:t>
            </a:r>
            <a:r>
              <a:rPr lang="fr-FR" dirty="0" smtClean="0"/>
              <a:t>méconnaissance </a:t>
            </a:r>
          </a:p>
          <a:p>
            <a:r>
              <a:rPr lang="fr-FR" dirty="0"/>
              <a:t>	</a:t>
            </a:r>
            <a:r>
              <a:rPr lang="fr-FR" dirty="0" smtClean="0"/>
              <a:t>grossesse, accouchements difficiles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PHYSIOPATHOLOGIE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815" y="116632"/>
            <a:ext cx="5959876" cy="360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2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POST PARTUM			</a:t>
            </a:r>
            <a:r>
              <a:rPr lang="fr-FR" sz="13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Cochrane </a:t>
            </a:r>
            <a:r>
              <a:rPr lang="fr-FR" sz="13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Database</a:t>
            </a:r>
            <a:r>
              <a:rPr lang="fr-FR" sz="13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2011</a:t>
            </a:r>
            <a:endParaRPr lang="fr-FR" sz="1300" dirty="0" smtClean="0"/>
          </a:p>
          <a:p>
            <a:r>
              <a:rPr lang="fr-FR" sz="1300" i="1" dirty="0" smtClean="0"/>
              <a:t>				</a:t>
            </a:r>
            <a:r>
              <a:rPr lang="fr-FR" sz="13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Anaes</a:t>
            </a:r>
            <a:r>
              <a:rPr lang="fr-FR" sz="13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2002</a:t>
            </a:r>
          </a:p>
          <a:p>
            <a:r>
              <a:rPr lang="fr-FR" sz="1300" i="1" dirty="0" smtClean="0"/>
              <a:t>					</a:t>
            </a:r>
            <a:endParaRPr lang="fr-FR" sz="1300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/>
              <a:t>INCONTINENCE URINAIRE</a:t>
            </a:r>
            <a:endParaRPr lang="fr-FR" dirty="0"/>
          </a:p>
          <a:p>
            <a:pPr lvl="1"/>
            <a:r>
              <a:rPr lang="fr-FR" dirty="0" smtClean="0"/>
              <a:t>IUE				</a:t>
            </a:r>
            <a:r>
              <a:rPr lang="fr-FR" sz="13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Cochrane </a:t>
            </a:r>
            <a:r>
              <a:rPr lang="fr-FR" sz="13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Database</a:t>
            </a:r>
            <a:r>
              <a:rPr lang="fr-FR" sz="13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2010</a:t>
            </a:r>
          </a:p>
          <a:p>
            <a:pPr lvl="1"/>
            <a:r>
              <a:rPr lang="fr-FR" dirty="0" smtClean="0"/>
              <a:t>INSTABILITE VESICALE</a:t>
            </a:r>
          </a:p>
          <a:p>
            <a:pPr lvl="1"/>
            <a:r>
              <a:rPr lang="fr-FR" dirty="0" smtClean="0"/>
              <a:t>MASCULINE</a:t>
            </a:r>
          </a:p>
          <a:p>
            <a:endParaRPr lang="fr-FR" dirty="0"/>
          </a:p>
          <a:p>
            <a:r>
              <a:rPr lang="fr-FR" dirty="0" smtClean="0"/>
              <a:t>PROLAPSUS			</a:t>
            </a:r>
            <a:r>
              <a:rPr lang="fr-FR" sz="13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RPC CNGOF 2007</a:t>
            </a:r>
          </a:p>
          <a:p>
            <a:endParaRPr lang="fr-FR" dirty="0"/>
          </a:p>
          <a:p>
            <a:r>
              <a:rPr lang="fr-FR" dirty="0" smtClean="0"/>
              <a:t>TROUBLES ANO-RECTAUX</a:t>
            </a:r>
          </a:p>
          <a:p>
            <a:endParaRPr lang="fr-FR" dirty="0"/>
          </a:p>
          <a:p>
            <a:r>
              <a:rPr lang="fr-FR" dirty="0" smtClean="0"/>
              <a:t>TROUBLES FONCTION SEXUELLE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9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352426" y="2780928"/>
            <a:ext cx="7680960" cy="3406512"/>
          </a:xfrm>
        </p:spPr>
        <p:txBody>
          <a:bodyPr/>
          <a:lstStyle/>
          <a:p>
            <a:r>
              <a:rPr lang="fr-FR" dirty="0" smtClean="0"/>
              <a:t>• </a:t>
            </a:r>
            <a:r>
              <a:rPr lang="fr-FR" sz="2400" dirty="0"/>
              <a:t>Ecarter ce qui n’est pas une incontinence</a:t>
            </a:r>
          </a:p>
          <a:p>
            <a:r>
              <a:rPr lang="fr-FR" sz="2400" dirty="0" smtClean="0"/>
              <a:t>	– </a:t>
            </a:r>
            <a:r>
              <a:rPr lang="fr-FR" sz="2400" dirty="0"/>
              <a:t>Fistule, fuite par regorgement</a:t>
            </a:r>
          </a:p>
          <a:p>
            <a:r>
              <a:rPr lang="fr-FR" sz="2400" dirty="0"/>
              <a:t>• Rechercher une affection neurologique</a:t>
            </a:r>
          </a:p>
          <a:p>
            <a:r>
              <a:rPr lang="fr-FR" sz="2400" dirty="0" smtClean="0"/>
              <a:t>	– </a:t>
            </a:r>
            <a:r>
              <a:rPr lang="fr-FR" sz="2400" dirty="0"/>
              <a:t>Bilan complémentaire</a:t>
            </a:r>
          </a:p>
          <a:p>
            <a:r>
              <a:rPr lang="fr-FR" sz="2400" dirty="0"/>
              <a:t>• Envisager de différer la rééducation</a:t>
            </a:r>
          </a:p>
          <a:p>
            <a:r>
              <a:rPr lang="fr-FR" sz="2400" dirty="0" smtClean="0"/>
              <a:t>	– </a:t>
            </a:r>
            <a:r>
              <a:rPr lang="fr-FR" sz="2400" dirty="0"/>
              <a:t>Infection urinaire, vaginale, </a:t>
            </a:r>
            <a:r>
              <a:rPr lang="fr-FR" sz="2400" dirty="0" smtClean="0"/>
              <a:t>troubles trophiques</a:t>
            </a:r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835696" y="11663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000" dirty="0">
                <a:solidFill>
                  <a:srgbClr val="FFFFFF"/>
                </a:solidFill>
                <a:ea typeface="+mj-ea"/>
                <a:cs typeface="Tunga" pitchFamily="2"/>
              </a:rPr>
              <a:t>BILAN avant la prise en charge en</a:t>
            </a:r>
            <a:br>
              <a:rPr lang="fr-FR" sz="4000" dirty="0">
                <a:solidFill>
                  <a:srgbClr val="FFFFFF"/>
                </a:solidFill>
                <a:ea typeface="+mj-ea"/>
                <a:cs typeface="Tunga" pitchFamily="2"/>
              </a:rPr>
            </a:br>
            <a:r>
              <a:rPr lang="fr-FR" sz="4000" dirty="0">
                <a:solidFill>
                  <a:srgbClr val="FFFFFF"/>
                </a:solidFill>
                <a:ea typeface="+mj-ea"/>
                <a:cs typeface="Tunga" pitchFamily="2"/>
              </a:rPr>
              <a:t>rééducation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2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52426" y="1988840"/>
            <a:ext cx="7680960" cy="4198600"/>
          </a:xfrm>
        </p:spPr>
        <p:txBody>
          <a:bodyPr>
            <a:normAutofit/>
          </a:bodyPr>
          <a:lstStyle/>
          <a:p>
            <a:r>
              <a:rPr lang="fr-FR" dirty="0" smtClean="0"/>
              <a:t>- </a:t>
            </a:r>
            <a:r>
              <a:rPr lang="fr-FR" sz="2800" dirty="0" smtClean="0"/>
              <a:t>10 SEANCES DE REEDUCATION ABDOMINO-PERINEALE</a:t>
            </a:r>
          </a:p>
          <a:p>
            <a:endParaRPr lang="fr-FR" sz="2800" dirty="0"/>
          </a:p>
          <a:p>
            <a:r>
              <a:rPr lang="fr-FR" sz="2800" dirty="0" smtClean="0"/>
              <a:t>- PAR SAGE-FEMME OU KINESITHERAPEUTE</a:t>
            </a:r>
          </a:p>
          <a:p>
            <a:endParaRPr lang="fr-FR" dirty="0"/>
          </a:p>
          <a:p>
            <a:pPr algn="ctr"/>
            <a:r>
              <a:rPr lang="fr-FR" i="1" dirty="0" smtClean="0"/>
              <a:t>PROFESSIO</a:t>
            </a:r>
            <a:r>
              <a:rPr lang="fr-FR" dirty="0" smtClean="0"/>
              <a:t>NNELS AVEC FORMATION COMPLEMENTAIRE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COMMENT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28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247</TotalTime>
  <Words>299</Words>
  <Application>Microsoft Office PowerPoint</Application>
  <PresentationFormat>Affichage à l'écran (4:3)</PresentationFormat>
  <Paragraphs>222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Mylar</vt:lpstr>
      <vt:lpstr>REEDUCATION ABDOMINO-PERINEALE   VERS UNE PEC GLOBALE DES DYSFONCTIONNEMENTS PELVIENS</vt:lpstr>
      <vt:lpstr>PHYSIOPATHOLOGIE</vt:lpstr>
      <vt:lpstr>PHYSIOPATHOLOGIE</vt:lpstr>
      <vt:lpstr>PHYSIOPATHOLOGIE</vt:lpstr>
      <vt:lpstr>PHYSIOPATHOLOGIE</vt:lpstr>
      <vt:lpstr>PHYSIOPATHOLOGIE</vt:lpstr>
      <vt:lpstr>INDICATIONS</vt:lpstr>
      <vt:lpstr> </vt:lpstr>
      <vt:lpstr>COMMENT ?</vt:lpstr>
      <vt:lpstr>BILAN INITIAL </vt:lpstr>
      <vt:lpstr>TECHNIQUES</vt:lpstr>
      <vt:lpstr>TECHNIQUES </vt:lpstr>
      <vt:lpstr>TECHNIQUES </vt:lpstr>
      <vt:lpstr>TECHNIQUES </vt:lpstr>
      <vt:lpstr>TECHNIQUES </vt:lpstr>
      <vt:lpstr>TECHNIQUES </vt:lpstr>
      <vt:lpstr>Rééducation Manuelle</vt:lpstr>
      <vt:lpstr>TECHNIQUES </vt:lpstr>
      <vt:lpstr>TECHNIQUES </vt:lpstr>
      <vt:lpstr>TECHNIQUES </vt:lpstr>
      <vt:lpstr>TECHNIQUES </vt:lpstr>
      <vt:lpstr>CONCLUSION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REEDUCATION ABDOMINO-PERINEALE : VERS UNE PEC GLOBALE DES DYSFONCTIONNEMENTS PELVIENS</dc:title>
  <dc:creator>PARWAK</dc:creator>
  <cp:lastModifiedBy>PARWAK</cp:lastModifiedBy>
  <cp:revision>45</cp:revision>
  <dcterms:created xsi:type="dcterms:W3CDTF">2013-03-15T13:13:21Z</dcterms:created>
  <dcterms:modified xsi:type="dcterms:W3CDTF">2013-03-17T21:54:42Z</dcterms:modified>
</cp:coreProperties>
</file>