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399FF-5428-44CB-8CA0-E1F5542B7A5E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C51C9-4BE1-470E-8AFF-BDA4441C48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51C9-4BE1-470E-8AFF-BDA4441C48A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51C9-4BE1-470E-8AFF-BDA4441C48A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51C9-4BE1-470E-8AFF-BDA4441C48A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51C9-4BE1-470E-8AFF-BDA4441C48A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51C9-4BE1-470E-8AFF-BDA4441C48A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51C9-4BE1-470E-8AFF-BDA4441C48A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51C9-4BE1-470E-8AFF-BDA4441C48A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51C9-4BE1-470E-8AFF-BDA4441C48A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51C9-4BE1-470E-8AFF-BDA4441C48A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51C9-4BE1-470E-8AFF-BDA4441C48A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51C9-4BE1-470E-8AFF-BDA4441C48A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7AEF-13AE-4EA1-A30E-BE8691532250}" type="datetimeFigureOut">
              <a:rPr lang="fr-FR" smtClean="0"/>
              <a:pPr/>
              <a:t>19/03/2013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6FFB-06BE-420A-846C-FF3429F0ED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L’USURE DES PROTHESES ARTICULAIRES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Dr Dominique MENEZ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Donc usure du polyéthylène</a:t>
            </a:r>
            <a:endParaRPr lang="fr-FR" dirty="0"/>
          </a:p>
        </p:txBody>
      </p:sp>
      <p:pic>
        <p:nvPicPr>
          <p:cNvPr id="5" name="Espace réservé du contenu 4" descr="ptg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1758250"/>
            <a:ext cx="4038600" cy="4209862"/>
          </a:xfrm>
        </p:spPr>
      </p:pic>
      <p:pic>
        <p:nvPicPr>
          <p:cNvPr id="6" name="Espace réservé du contenu 5" descr="ptgreprise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686715" y="1600200"/>
            <a:ext cx="1961570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Indications des PTG (avec polyéthylène)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Si possible après 60 ans</a:t>
            </a:r>
          </a:p>
          <a:p>
            <a:pPr algn="l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En sachant que durée de vie limitée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4786346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- Une prothèse s’use</a:t>
            </a:r>
            <a:br>
              <a:rPr lang="fr-FR" dirty="0" smtClean="0"/>
            </a:br>
            <a:r>
              <a:rPr lang="fr-FR" dirty="0" smtClean="0"/>
              <a:t>- Ce qui nécessitera son changement</a:t>
            </a:r>
            <a:br>
              <a:rPr lang="fr-FR" dirty="0" smtClean="0"/>
            </a:br>
            <a:r>
              <a:rPr lang="fr-FR" dirty="0" smtClean="0"/>
              <a:t>- Un changement de prothèse est une intervention lourde, avec des risques, notamment vitaux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- Hanche et genou: problème différent</a:t>
            </a:r>
            <a:br>
              <a:rPr lang="fr-FR" dirty="0" smtClean="0"/>
            </a:br>
            <a:r>
              <a:rPr lang="fr-FR" dirty="0" smtClean="0"/>
              <a:t>- Pour les prothèses de hanche, est apparu un matériau nouveau, la céramique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V="1">
            <a:off x="9143997" y="5500702"/>
            <a:ext cx="857290" cy="71437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prothèse totale de hanche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 descr="prof; info; PTH; dessin de la PTH avec text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285860"/>
            <a:ext cx="4611704" cy="532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Polyéthylène             céramique  </a:t>
            </a:r>
            <a:endParaRPr lang="fr-FR" dirty="0"/>
          </a:p>
        </p:txBody>
      </p:sp>
      <p:pic>
        <p:nvPicPr>
          <p:cNvPr id="6" name="Espace réservé du contenu 5" descr="IMG_2028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786314" y="2500306"/>
            <a:ext cx="4038600" cy="3028950"/>
          </a:xfrm>
        </p:spPr>
      </p:pic>
      <p:pic>
        <p:nvPicPr>
          <p:cNvPr id="7" name="Espace réservé du contenu 6" descr="IMG_2029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28596" y="2500306"/>
            <a:ext cx="4038600" cy="3028950"/>
          </a:xfrm>
        </p:spPr>
      </p:pic>
      <p:sp>
        <p:nvSpPr>
          <p:cNvPr id="5" name="Flèche droite 4"/>
          <p:cNvSpPr/>
          <p:nvPr/>
        </p:nvSpPr>
        <p:spPr>
          <a:xfrm>
            <a:off x="3786182" y="642918"/>
            <a:ext cx="978408" cy="484632"/>
          </a:xfrm>
          <a:prstGeom prst="rightArrow">
            <a:avLst>
              <a:gd name="adj1" fmla="val 2747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polyéthylène s’use</a:t>
            </a:r>
            <a:endParaRPr lang="fr-FR" dirty="0"/>
          </a:p>
        </p:txBody>
      </p:sp>
      <p:pic>
        <p:nvPicPr>
          <p:cNvPr id="11" name="Espace réservé du contenu 10" descr="pth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776034" y="2000240"/>
            <a:ext cx="2367866" cy="4133278"/>
          </a:xfrm>
        </p:spPr>
      </p:pic>
      <p:pic>
        <p:nvPicPr>
          <p:cNvPr id="13" name="Espace réservé du contenu 12" descr="cotyle-usé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1214414" y="2011528"/>
            <a:ext cx="3365131" cy="401460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772400" cy="1470025"/>
          </a:xfrm>
        </p:spPr>
        <p:txBody>
          <a:bodyPr/>
          <a:lstStyle/>
          <a:p>
            <a:r>
              <a:rPr lang="fr-FR" dirty="0" smtClean="0"/>
              <a:t>La céramique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058052" cy="2781304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Durée de vie? (+ de 15 ans)</a:t>
            </a:r>
          </a:p>
          <a:p>
            <a:pPr algn="l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Fractures (1/10000)</a:t>
            </a:r>
          </a:p>
          <a:p>
            <a:pPr algn="l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bruits</a:t>
            </a:r>
          </a:p>
          <a:p>
            <a:pPr algn="l">
              <a:buFontTx/>
              <a:buChar char="-"/>
            </a:pPr>
            <a:endParaRPr lang="fr-FR" dirty="0" smtClean="0"/>
          </a:p>
          <a:p>
            <a:pPr algn="l">
              <a:buFontTx/>
              <a:buChar char="-"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fr-FR" dirty="0" smtClean="0"/>
              <a:t>Indications des PTH avec céramique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3071810"/>
            <a:ext cx="7400932" cy="285752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Bien chez les sujets jeunes, avant 60 ans</a:t>
            </a:r>
          </a:p>
          <a:p>
            <a:pPr algn="l"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moins utile après 75 ans</a:t>
            </a:r>
          </a:p>
          <a:p>
            <a:pPr algn="l">
              <a:buFontTx/>
              <a:buChar char="-"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</p:spPr>
        <p:txBody>
          <a:bodyPr/>
          <a:lstStyle/>
          <a:p>
            <a:r>
              <a:rPr lang="fr-FR" dirty="0" smtClean="0"/>
              <a:t>La prothèse totale du genou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Problème différent car pas de céramique</a:t>
            </a:r>
          </a:p>
          <a:p>
            <a:pPr algn="l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Seulement polyéthylène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111</Words>
  <Application>Microsoft Office PowerPoint</Application>
  <PresentationFormat>Affichage à l'écran (4:3)</PresentationFormat>
  <Paragraphs>32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L’USURE DES PROTHESES ARTICULAIRES</vt:lpstr>
      <vt:lpstr>- Une prothèse s’use - Ce qui nécessitera son changement - Un changement de prothèse est une intervention lourde, avec des risques, notamment vitaux</vt:lpstr>
      <vt:lpstr>- Hanche et genou: problème différent - Pour les prothèses de hanche, est apparu un matériau nouveau, la céramique</vt:lpstr>
      <vt:lpstr>La prothèse totale de hanche</vt:lpstr>
      <vt:lpstr>Polyéthylène             céramique  </vt:lpstr>
      <vt:lpstr>Le polyéthylène s’use</vt:lpstr>
      <vt:lpstr>La céramique</vt:lpstr>
      <vt:lpstr>Indications des PTH avec céramique</vt:lpstr>
      <vt:lpstr>La prothèse totale du genou</vt:lpstr>
      <vt:lpstr>Donc usure du polyéthylène</vt:lpstr>
      <vt:lpstr>Indications des PTG (avec polyéthylène)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L’USURE DES PROTHESES ARTICULAIRES</dc:title>
  <dc:creator>Menez</dc:creator>
  <cp:lastModifiedBy>Menez</cp:lastModifiedBy>
  <cp:revision>38</cp:revision>
  <dcterms:created xsi:type="dcterms:W3CDTF">2013-03-19T10:24:58Z</dcterms:created>
  <dcterms:modified xsi:type="dcterms:W3CDTF">2013-03-19T21:17:49Z</dcterms:modified>
</cp:coreProperties>
</file>