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7" r:id="rId3"/>
    <p:sldId id="274" r:id="rId4"/>
    <p:sldId id="273" r:id="rId5"/>
    <p:sldId id="280" r:id="rId6"/>
    <p:sldId id="279" r:id="rId7"/>
    <p:sldId id="278" r:id="rId8"/>
    <p:sldId id="277" r:id="rId9"/>
    <p:sldId id="276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F9B48C-AAEE-40E6-8079-C97CA4CE9C6C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028F19-A3CA-4B31-B56F-06C518D3A2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5" name="Image 4" descr="IMG_1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3" name="Image 2" descr="MG echo2. S0 I0. S0 I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842722" cy="2952328"/>
          </a:xfrm>
          <a:prstGeom prst="rect">
            <a:avLst/>
          </a:prstGeom>
        </p:spPr>
      </p:pic>
      <p:pic>
        <p:nvPicPr>
          <p:cNvPr id="5" name="Image 4" descr="MG echo3. S0 I0. S0 I1. S0 I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068960"/>
            <a:ext cx="4104456" cy="308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3" name="Image 2" descr="MG COR T1 SE inj. S0 I12. S0 I13. S0 I15. S0 I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2087999" cy="2088000"/>
          </a:xfrm>
          <a:prstGeom prst="rect">
            <a:avLst/>
          </a:prstGeom>
        </p:spPr>
      </p:pic>
      <p:pic>
        <p:nvPicPr>
          <p:cNvPr id="6" name="Image 5" descr="MG COR T2 FS. S0 I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700808"/>
            <a:ext cx="2088000" cy="2088000"/>
          </a:xfrm>
          <a:prstGeom prst="rect">
            <a:avLst/>
          </a:prstGeom>
        </p:spPr>
      </p:pic>
      <p:pic>
        <p:nvPicPr>
          <p:cNvPr id="7" name="Image 6" descr="MG AX T1 FS. S0 I12. S0 I13. S0 I2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2088000" cy="2087769"/>
          </a:xfrm>
          <a:prstGeom prst="rect">
            <a:avLst/>
          </a:prstGeom>
        </p:spPr>
      </p:pic>
      <p:pic>
        <p:nvPicPr>
          <p:cNvPr id="8" name="Image 7" descr="MG AX T1 inj. S0 I12. S0 I13. S0 I20. S0 I17.jpeg"/>
          <p:cNvPicPr>
            <a:picLocks noChangeAspect="1"/>
          </p:cNvPicPr>
          <p:nvPr/>
        </p:nvPicPr>
        <p:blipFill>
          <a:blip r:embed="rId6" cstate="print"/>
          <a:srcRect t="8640"/>
          <a:stretch>
            <a:fillRect/>
          </a:stretch>
        </p:blipFill>
        <p:spPr>
          <a:xfrm>
            <a:off x="2843808" y="4005064"/>
            <a:ext cx="2088000" cy="2087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sp>
        <p:nvSpPr>
          <p:cNvPr id="6" name="ZoneTexte 5"/>
          <p:cNvSpPr txBox="1"/>
          <p:nvPr/>
        </p:nvSpPr>
        <p:spPr>
          <a:xfrm>
            <a:off x="971600" y="306896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ENCORE UNE COMMUNICATION…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115616" y="364502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e.mille-radiolangres2@orange.fr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3" name="Image 2" descr="ordinateur apple en afri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92896"/>
            <a:ext cx="3657600" cy="319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Lésions musculaires non traumatiques</a:t>
            </a:r>
            <a:endParaRPr lang="fr-FR" dirty="0"/>
          </a:p>
        </p:txBody>
      </p:sp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5" name="Image 4" descr="VDB ECHO 01-12. S0 I3.jpeg"/>
          <p:cNvPicPr>
            <a:picLocks noChangeAspect="1"/>
          </p:cNvPicPr>
          <p:nvPr/>
        </p:nvPicPr>
        <p:blipFill>
          <a:blip r:embed="rId3" cstate="print"/>
          <a:srcRect l="9259" t="2477" r="3704"/>
          <a:stretch>
            <a:fillRect/>
          </a:stretch>
        </p:blipFill>
        <p:spPr>
          <a:xfrm>
            <a:off x="827582" y="3284984"/>
            <a:ext cx="3600401" cy="2592000"/>
          </a:xfrm>
          <a:prstGeom prst="rect">
            <a:avLst/>
          </a:prstGeom>
        </p:spPr>
      </p:pic>
      <p:pic>
        <p:nvPicPr>
          <p:cNvPr id="6" name="Image 5" descr="VDB ECHO 02-12. S0 I3. S0 I2.jpeg"/>
          <p:cNvPicPr>
            <a:picLocks noChangeAspect="1"/>
          </p:cNvPicPr>
          <p:nvPr/>
        </p:nvPicPr>
        <p:blipFill>
          <a:blip r:embed="rId4" cstate="print"/>
          <a:srcRect l="20469" t="13776" r="20469" b="26375"/>
          <a:stretch>
            <a:fillRect/>
          </a:stretch>
        </p:blipFill>
        <p:spPr>
          <a:xfrm>
            <a:off x="4860032" y="3284984"/>
            <a:ext cx="360040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VDB RHO AX. S0 I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295650" cy="3295650"/>
          </a:xfrm>
          <a:prstGeom prst="rect">
            <a:avLst/>
          </a:prstGeom>
        </p:spPr>
      </p:pic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6" name="Image 5" descr="VDB RHO COR. S0 I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492896"/>
            <a:ext cx="3295650" cy="3295650"/>
          </a:xfrm>
          <a:prstGeom prst="rect">
            <a:avLst/>
          </a:prstGeom>
        </p:spPr>
      </p:pic>
      <p:pic>
        <p:nvPicPr>
          <p:cNvPr id="7" name="Image 6" descr="VDB SAG RHO. S0 I2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140968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5" name="Image 4" descr="VDB T1 AX sans inj. S0 I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564904"/>
            <a:ext cx="3295650" cy="3295650"/>
          </a:xfrm>
          <a:prstGeom prst="rect">
            <a:avLst/>
          </a:prstGeom>
        </p:spPr>
      </p:pic>
      <p:pic>
        <p:nvPicPr>
          <p:cNvPr id="6" name="Image 5" descr="VDB T1 AX avec inj. S0 I7. S0 I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564904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B Echo1. S0 I5. S0 I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76872"/>
            <a:ext cx="5086350" cy="3810000"/>
          </a:xfrm>
          <a:prstGeom prst="rect">
            <a:avLst/>
          </a:prstGeom>
        </p:spPr>
      </p:pic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6" name="Image 5" descr="SB Echo. S0 I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780928"/>
            <a:ext cx="4392488" cy="295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5" name="Image 4" descr="SB AX T1 FS. S0 I16. S0 I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132856"/>
            <a:ext cx="1944000" cy="1944000"/>
          </a:xfrm>
          <a:prstGeom prst="rect">
            <a:avLst/>
          </a:prstGeom>
        </p:spPr>
      </p:pic>
      <p:pic>
        <p:nvPicPr>
          <p:cNvPr id="6" name="Image 5" descr="SB AX T2 FS. S0 I16. S0 I14. S0 I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9" y="2132856"/>
            <a:ext cx="1943999" cy="1944000"/>
          </a:xfrm>
          <a:prstGeom prst="rect">
            <a:avLst/>
          </a:prstGeom>
        </p:spPr>
      </p:pic>
      <p:pic>
        <p:nvPicPr>
          <p:cNvPr id="7" name="Image 6" descr="SB AX LAVA sans inj. S0 I3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221088"/>
            <a:ext cx="1944000" cy="1944000"/>
          </a:xfrm>
          <a:prstGeom prst="rect">
            <a:avLst/>
          </a:prstGeom>
        </p:spPr>
      </p:pic>
      <p:pic>
        <p:nvPicPr>
          <p:cNvPr id="8" name="Image 7" descr="SB AX LAVA tard. S0 I38. S0 I37. S0 I25. S0 I2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221088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5" name="Image 4" descr="EB echo1. S0 I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6770"/>
            <a:ext cx="4608512" cy="3452069"/>
          </a:xfrm>
          <a:prstGeom prst="rect">
            <a:avLst/>
          </a:prstGeom>
        </p:spPr>
      </p:pic>
      <p:pic>
        <p:nvPicPr>
          <p:cNvPr id="6" name="Image 5" descr="EB echo2. S0 I1. S0 I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852936"/>
            <a:ext cx="4626645" cy="3463473"/>
          </a:xfrm>
          <a:prstGeom prst="rect">
            <a:avLst/>
          </a:prstGeom>
        </p:spPr>
      </p:pic>
      <p:pic>
        <p:nvPicPr>
          <p:cNvPr id="7" name="Image 6" descr="EB echo3. S0 I1. S0 I2. S0 I4.jpeg"/>
          <p:cNvPicPr>
            <a:picLocks noChangeAspect="1"/>
          </p:cNvPicPr>
          <p:nvPr/>
        </p:nvPicPr>
        <p:blipFill>
          <a:blip r:embed="rId5" cstate="print"/>
          <a:srcRect l="1531" b="5747"/>
          <a:stretch>
            <a:fillRect/>
          </a:stretch>
        </p:blipFill>
        <p:spPr>
          <a:xfrm>
            <a:off x="2699792" y="3284984"/>
            <a:ext cx="4631407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ssa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620688"/>
            <a:ext cx="1950720" cy="1463040"/>
          </a:xfrm>
        </p:spPr>
      </p:pic>
      <p:pic>
        <p:nvPicPr>
          <p:cNvPr id="5" name="Image 4" descr="EB CORO T1. S0 I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1944000" cy="1944000"/>
          </a:xfrm>
          <a:prstGeom prst="rect">
            <a:avLst/>
          </a:prstGeom>
        </p:spPr>
      </p:pic>
      <p:pic>
        <p:nvPicPr>
          <p:cNvPr id="6" name="Image 5" descr="EB AX T1 FS. S0 I6. S0 I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348880"/>
            <a:ext cx="1944000" cy="1944000"/>
          </a:xfrm>
          <a:prstGeom prst="rect">
            <a:avLst/>
          </a:prstGeom>
        </p:spPr>
      </p:pic>
      <p:pic>
        <p:nvPicPr>
          <p:cNvPr id="7" name="Image 6" descr="EB AX T2 FS. S0 I6. S0 I9. S0 I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437112"/>
            <a:ext cx="1944000" cy="1944000"/>
          </a:xfrm>
          <a:prstGeom prst="rect">
            <a:avLst/>
          </a:prstGeom>
        </p:spPr>
      </p:pic>
      <p:pic>
        <p:nvPicPr>
          <p:cNvPr id="8" name="Image 7" descr="EB AX T1 FS GADO. S0 I6. S0 I9. S0 I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437112"/>
            <a:ext cx="1944000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1388</TotalTime>
  <Words>9</Words>
  <Application>Microsoft Office PowerPoint</Application>
  <PresentationFormat>Affichage à l'écran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Médian</vt:lpstr>
      <vt:lpstr>Diapositive 1</vt:lpstr>
      <vt:lpstr>Lésions musculaires non traumatiques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steven</dc:creator>
  <cp:lastModifiedBy>pc</cp:lastModifiedBy>
  <cp:revision>106</cp:revision>
  <dcterms:created xsi:type="dcterms:W3CDTF">2011-01-24T19:44:07Z</dcterms:created>
  <dcterms:modified xsi:type="dcterms:W3CDTF">2013-03-16T16:13:34Z</dcterms:modified>
</cp:coreProperties>
</file>